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Lora" pitchFamily="2" charset="0"/>
      <p:regular r:id="rId16"/>
    </p:embeddedFont>
    <p:embeddedFont>
      <p:font typeface="Source Sans 3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2764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5676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Customer Shopping Behaviour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3,900 customer purchases analyzed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This project analyzes customer purchases to uncover insights into spending patterns, product preferences, and subscription behavior, guiding strategic business decisions.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0614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Overview &amp; Dataset Summary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512463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Goal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324124" y="4174093"/>
            <a:ext cx="3442335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Uncover insights into spending patterns, customer segments, product preferences, and subscription behavior to guide strategic business decisions.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0357961" y="3512463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Dataset at a Glance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0357961" y="4174093"/>
            <a:ext cx="3442335" cy="2465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Rows: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</a:t>
            </a: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3,900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Columns: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</a:t>
            </a: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18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(Demographics, Purchase Details, Shopping Behaviour)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Missing Data: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</a:t>
            </a: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37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values in Review Rating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48251"/>
            <a:ext cx="906696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Exploratory Data Analysis (Python)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43101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We initiated data preparation and cleaning using Python, ensuring data quality for analysis.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083243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01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459599"/>
            <a:ext cx="6357818" cy="304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37724" y="3640217"/>
            <a:ext cx="359009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37724" y="4135755"/>
            <a:ext cx="6357818" cy="78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Imported dataset with </a:t>
            </a:r>
            <a:r>
              <a:rPr lang="en-US" sz="1850" dirty="0">
                <a:solidFill>
                  <a:srgbClr val="D6E5EF"/>
                </a:solidFill>
                <a:highlight>
                  <a:srgbClr val="3235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pandas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; checked structure and summary statistics.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7434858" y="3083243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02</a:t>
            </a:r>
            <a:endParaRPr lang="en-US" sz="18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4858" y="3459599"/>
            <a:ext cx="6357818" cy="304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34858" y="3640217"/>
            <a:ext cx="294132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434858" y="4135755"/>
            <a:ext cx="6357818" cy="78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Imputed missing </a:t>
            </a:r>
            <a:r>
              <a:rPr lang="en-US" sz="1850" dirty="0">
                <a:solidFill>
                  <a:srgbClr val="D6E5EF"/>
                </a:solidFill>
                <a:highlight>
                  <a:srgbClr val="3235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Review Rating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values using median category ratings.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837724" y="5343406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03</a:t>
            </a:r>
            <a:endParaRPr lang="en-US" sz="18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5695831"/>
            <a:ext cx="6357818" cy="304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37724" y="59003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837724" y="6395918"/>
            <a:ext cx="6357818" cy="405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Created </a:t>
            </a:r>
            <a:r>
              <a:rPr lang="en-US" sz="1850" dirty="0">
                <a:solidFill>
                  <a:srgbClr val="D6E5EF"/>
                </a:solidFill>
                <a:highlight>
                  <a:srgbClr val="3235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age_group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and </a:t>
            </a:r>
            <a:r>
              <a:rPr lang="en-US" sz="1850" dirty="0">
                <a:solidFill>
                  <a:srgbClr val="D6E5EF"/>
                </a:solidFill>
                <a:highlight>
                  <a:srgbClr val="3235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purchase_frequency_days</a:t>
            </a: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columns.</a:t>
            </a:r>
            <a:endParaRPr lang="en-US" sz="1850" dirty="0"/>
          </a:p>
        </p:txBody>
      </p:sp>
      <p:sp>
        <p:nvSpPr>
          <p:cNvPr id="16" name="Text 11"/>
          <p:cNvSpPr/>
          <p:nvPr/>
        </p:nvSpPr>
        <p:spPr>
          <a:xfrm>
            <a:off x="7434858" y="5343406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04</a:t>
            </a:r>
            <a:endParaRPr lang="en-US" sz="18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4858" y="5707261"/>
            <a:ext cx="6357818" cy="3048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434858" y="59003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434858" y="6395918"/>
            <a:ext cx="635781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Loaded cleaned data into PostgreSQL for SQL analysis.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76469"/>
            <a:ext cx="683573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SQL Analysis Findings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45923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Structured analysis in PostgreSQL revealed critical business insights.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111460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44" y="3111460"/>
            <a:ext cx="121920" cy="180117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98959" y="33812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98959" y="3876794"/>
            <a:ext cx="57267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Male: $157,890, Female: $75,191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7434858" y="3111460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378" y="3111460"/>
            <a:ext cx="121920" cy="180117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796093" y="3381256"/>
            <a:ext cx="327231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796093" y="3876794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Gloves (3.86), Sandals (3.84), Boots (3.82), Hat (3.8), Skirt (3.78)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837724" y="5151953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44" y="5151953"/>
            <a:ext cx="121920" cy="180117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198959" y="5421749"/>
            <a:ext cx="353949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198959" y="5917287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Express: $60.48 avg. purchase; Standard: $58.46 avg. purchase.</a:t>
            </a:r>
            <a:endParaRPr lang="en-US" sz="1850" dirty="0"/>
          </a:p>
        </p:txBody>
      </p:sp>
      <p:sp>
        <p:nvSpPr>
          <p:cNvPr id="16" name="Shape 11"/>
          <p:cNvSpPr/>
          <p:nvPr/>
        </p:nvSpPr>
        <p:spPr>
          <a:xfrm>
            <a:off x="7434858" y="5151953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378" y="5151953"/>
            <a:ext cx="121920" cy="1801177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796093" y="5421749"/>
            <a:ext cx="424934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796093" y="5917287"/>
            <a:ext cx="57267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Subscribers: 1,053 customers, $62,645 total revenue.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29504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Customer Segmentation &amp; Product Insights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301365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Customer Segments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3962995"/>
            <a:ext cx="3442335" cy="13164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3,116 Loyal Customers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Returning: 701 customers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New: 83 customers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4871561" y="3301365"/>
            <a:ext cx="3442335" cy="844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Discount-Dependent Products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4871561" y="4385310"/>
            <a:ext cx="3442335" cy="2465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Hat: 50% discounted purchases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Sneakers: 49.66% discounted purchases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Coat: 49.07% discounted purchases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45243"/>
            <a:ext cx="70790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Top Products Per Category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2801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Identifying the most purchased items within each product category.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780234"/>
            <a:ext cx="1326237" cy="13262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724" y="54056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Accessories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5901214"/>
            <a:ext cx="301430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Jewelry, Sunglasses, Belt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1233" y="3780234"/>
            <a:ext cx="1326237" cy="13262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151233" y="54056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Clothing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4151233" y="5901214"/>
            <a:ext cx="301430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Blouse, Pants, Shirt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4743" y="3780234"/>
            <a:ext cx="1326237" cy="132623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64743" y="54056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Footwear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64743" y="5901214"/>
            <a:ext cx="301430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Sandals, Shoes, Sneakers</a:t>
            </a:r>
            <a:endParaRPr lang="en-US" sz="18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78252" y="3780234"/>
            <a:ext cx="1326237" cy="132623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778252" y="54056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Outerwear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778252" y="5901214"/>
            <a:ext cx="301442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Jacket, Coat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86583" y="742950"/>
            <a:ext cx="3908822" cy="464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Revenue by Age Group</a:t>
            </a:r>
            <a:endParaRPr lang="en-US" sz="2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583" y="1550726"/>
            <a:ext cx="10256520" cy="56140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86583" y="7276862"/>
            <a:ext cx="10257115" cy="209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Young Adults contribute the highest revenue, followed closely by Middle-aged customers, indicating strong purchasing power across these demographics.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22087" y="162214"/>
            <a:ext cx="38109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Interactive Power BI Dashboard</a:t>
            </a:r>
            <a:endParaRPr lang="en-US" sz="1850" dirty="0"/>
          </a:p>
        </p:txBody>
      </p:sp>
      <p:sp>
        <p:nvSpPr>
          <p:cNvPr id="4" name="Text 1"/>
          <p:cNvSpPr/>
          <p:nvPr/>
        </p:nvSpPr>
        <p:spPr>
          <a:xfrm>
            <a:off x="422087" y="613342"/>
            <a:ext cx="12524985" cy="685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 interactive Power BI dashboard provides visual insights into subscription status, revenue by category, and sales by age group.</a:t>
            </a:r>
            <a:endParaRPr lang="en-US" sz="18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49CD15-B850-E984-5119-FF69728D1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64" y="1298865"/>
            <a:ext cx="13487399" cy="641688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63541"/>
            <a:ext cx="840640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Business Recommendations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846308"/>
            <a:ext cx="6357818" cy="1740218"/>
          </a:xfrm>
          <a:prstGeom prst="roundRect">
            <a:avLst>
              <a:gd name="adj" fmla="val 33014"/>
            </a:avLst>
          </a:prstGeom>
          <a:solidFill>
            <a:srgbClr val="444752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308562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77039" y="3581162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Promote exclusive benefits to increase subscriber base.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34858" y="2846308"/>
            <a:ext cx="6357818" cy="1740218"/>
          </a:xfrm>
          <a:prstGeom prst="roundRect">
            <a:avLst>
              <a:gd name="adj" fmla="val 33014"/>
            </a:avLst>
          </a:prstGeom>
          <a:solidFill>
            <a:srgbClr val="444752"/>
          </a:solidFill>
          <a:ln/>
        </p:spPr>
      </p:sp>
      <p:sp>
        <p:nvSpPr>
          <p:cNvPr id="7" name="Text 5"/>
          <p:cNvSpPr/>
          <p:nvPr/>
        </p:nvSpPr>
        <p:spPr>
          <a:xfrm>
            <a:off x="7674173" y="308562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Customer Loyalty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74173" y="3581162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Implement programs to reward repeat buyers and foster loyalty.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37724" y="4825841"/>
            <a:ext cx="6357818" cy="1740218"/>
          </a:xfrm>
          <a:prstGeom prst="roundRect">
            <a:avLst>
              <a:gd name="adj" fmla="val 33014"/>
            </a:avLst>
          </a:prstGeom>
          <a:solidFill>
            <a:srgbClr val="444752"/>
          </a:solidFill>
          <a:ln/>
        </p:spPr>
      </p:sp>
      <p:sp>
        <p:nvSpPr>
          <p:cNvPr id="10" name="Text 8"/>
          <p:cNvSpPr/>
          <p:nvPr/>
        </p:nvSpPr>
        <p:spPr>
          <a:xfrm>
            <a:off x="1077039" y="5065157"/>
            <a:ext cx="30345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77039" y="5560695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Optimize discount strategies to balance sales and profit margins.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7434858" y="4825841"/>
            <a:ext cx="6357818" cy="1740218"/>
          </a:xfrm>
          <a:prstGeom prst="roundRect">
            <a:avLst>
              <a:gd name="adj" fmla="val 33014"/>
            </a:avLst>
          </a:prstGeom>
          <a:solidFill>
            <a:srgbClr val="444752"/>
          </a:solidFill>
          <a:ln/>
        </p:spPr>
      </p:sp>
      <p:sp>
        <p:nvSpPr>
          <p:cNvPr id="13" name="Text 11"/>
          <p:cNvSpPr/>
          <p:nvPr/>
        </p:nvSpPr>
        <p:spPr>
          <a:xfrm>
            <a:off x="7674173" y="50651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74173" y="5560695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Focus campaigns on high-revenue age groups and express shipping users.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434</Words>
  <Application>Microsoft Office PowerPoint</Application>
  <PresentationFormat>Custom</PresentationFormat>
  <Paragraphs>74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Lora Light</vt:lpstr>
      <vt:lpstr>Lora</vt:lpstr>
      <vt:lpstr>Consolas</vt:lpstr>
      <vt:lpstr>Source Sans 3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TARUN KUMAR T</dc:creator>
  <cp:lastModifiedBy>TARUN KUMAR T</cp:lastModifiedBy>
  <cp:revision>2</cp:revision>
  <dcterms:created xsi:type="dcterms:W3CDTF">2026-02-27T13:14:35Z</dcterms:created>
  <dcterms:modified xsi:type="dcterms:W3CDTF">2026-02-27T13:19:44Z</dcterms:modified>
</cp:coreProperties>
</file>